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58"/>
  </p:normalViewPr>
  <p:slideViewPr>
    <p:cSldViewPr snapToGrid="0">
      <p:cViewPr varScale="1">
        <p:scale>
          <a:sx n="79" d="100"/>
          <a:sy n="79" d="100"/>
        </p:scale>
        <p:origin x="193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B1E2EE-F11D-F544-BAE2-39E440028661}" type="datetimeFigureOut">
              <a:rPr lang="nb-NO" smtClean="0"/>
              <a:t>04.07.2025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BBE94-6CEC-6A4E-84E3-36296462FF5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7667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8002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EF3B5AB-9994-2107-86A6-B83521F11D6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161" r="1161"/>
          <a:stretch>
            <a:fillRect/>
          </a:stretch>
        </p:blipFill>
        <p:spPr>
          <a:xfrm>
            <a:off x="-1" y="0"/>
            <a:ext cx="7559675" cy="10723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823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35559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633AEBC1337F34C84E79F571D674287" ma:contentTypeVersion="19" ma:contentTypeDescription="Opprett et nytt dokument." ma:contentTypeScope="" ma:versionID="84b5a62a573f7fbadcf57df5f432822a">
  <xsd:schema xmlns:xsd="http://www.w3.org/2001/XMLSchema" xmlns:xs="http://www.w3.org/2001/XMLSchema" xmlns:p="http://schemas.microsoft.com/office/2006/metadata/properties" xmlns:ns2="91978432-80e8-4bbb-be21-ea99956071d6" xmlns:ns3="97e1e6d4-8294-43e7-8e29-d029c610e0e1" targetNamespace="http://schemas.microsoft.com/office/2006/metadata/properties" ma:root="true" ma:fieldsID="748e72d89e4122f6be1a1a2c4e7cf474" ns2:_="" ns3:_="">
    <xsd:import namespace="91978432-80e8-4bbb-be21-ea99956071d6"/>
    <xsd:import namespace="97e1e6d4-8294-43e7-8e29-d029c610e0e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978432-80e8-4bbb-be21-ea99956071d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1dad6f2-d8ad-4e5a-8998-785aed126c49}" ma:internalName="TaxCatchAll" ma:showField="CatchAllData" ma:web="91978432-80e8-4bbb-be21-ea99956071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1e6d4-8294-43e7-8e29-d029c610e0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emerkelapper" ma:readOnly="false" ma:fieldId="{5cf76f15-5ced-4ddc-b409-7134ff3c332f}" ma:taxonomyMulti="true" ma:sspId="424a5c12-a0cd-4018-8153-fa2801792e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1978432-80e8-4bbb-be21-ea99956071d6" xsi:nil="true"/>
    <lcf76f155ced4ddcb4097134ff3c332f xmlns="97e1e6d4-8294-43e7-8e29-d029c610e0e1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EB022B4-F9CE-4597-A52F-33765739E2DA}"/>
</file>

<file path=customXml/itemProps2.xml><?xml version="1.0" encoding="utf-8"?>
<ds:datastoreItem xmlns:ds="http://schemas.openxmlformats.org/officeDocument/2006/customXml" ds:itemID="{73A897BB-3D1E-4B83-ACB1-EEE0D68760F5}"/>
</file>

<file path=customXml/itemProps3.xml><?xml version="1.0" encoding="utf-8"?>
<ds:datastoreItem xmlns:ds="http://schemas.openxmlformats.org/officeDocument/2006/customXml" ds:itemID="{12BE43FF-44C7-4D68-9EBE-B4344676EE3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Vegard J. Aspelund</dc:creator>
  <cp:lastModifiedBy>Vegard J. Aspelund</cp:lastModifiedBy>
  <cp:revision>7</cp:revision>
  <dcterms:created xsi:type="dcterms:W3CDTF">2025-07-04T13:05:47Z</dcterms:created>
  <dcterms:modified xsi:type="dcterms:W3CDTF">2025-07-04T13:13:40Z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0x0101008633AEBC1337F34C84E79F571D674287</vt:lpwstr>
  </property>
</Properties>
</file>