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59" r:id="rId11"/>
    <p:sldId id="258" r:id="rId12"/>
  </p:sldIdLst>
  <p:sldSz cx="12192000" cy="6858000"/>
  <p:notesSz cx="6858000" cy="9144000"/>
  <p:defaultTextStyle>
    <a:defPPr>
      <a:defRPr lang="en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5"/>
    <p:restoredTop sz="94643"/>
  </p:normalViewPr>
  <p:slideViewPr>
    <p:cSldViewPr snapToGrid="0">
      <p:cViewPr varScale="1">
        <p:scale>
          <a:sx n="140" d="100"/>
          <a:sy n="140" d="100"/>
        </p:scale>
        <p:origin x="216" y="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landscape with trees and mountains&#10;&#10;AI-generated content may be incorrect.">
            <a:extLst>
              <a:ext uri="{FF2B5EF4-FFF2-40B4-BE49-F238E27FC236}">
                <a16:creationId xmlns:a16="http://schemas.microsoft.com/office/drawing/2014/main" id="{C11D748A-D2A8-1D3F-76F5-548EEEDD55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673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02DB4AB-8A69-1D6B-9988-BE2B5AE2DA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717" t="71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012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landscape with trees and hills&#10;&#10;AI-generated content may be incorrect.">
            <a:extLst>
              <a:ext uri="{FF2B5EF4-FFF2-40B4-BE49-F238E27FC236}">
                <a16:creationId xmlns:a16="http://schemas.microsoft.com/office/drawing/2014/main" id="{DCA5C6AD-9A09-C20D-331A-26C1B61279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441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0283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Palatino" pitchFamily="2" charset="77"/>
          <a:ea typeface="Palatino" pitchFamily="2" charset="7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38D72-7B2A-DFB9-9B16-F6097F092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CEC3471-C86C-0EB4-E51C-0919481D57BA}"/>
              </a:ext>
            </a:extLst>
          </p:cNvPr>
          <p:cNvSpPr txBox="1"/>
          <p:nvPr/>
        </p:nvSpPr>
        <p:spPr>
          <a:xfrm>
            <a:off x="1155700" y="1122363"/>
            <a:ext cx="1017939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6000" dirty="0">
                <a:latin typeface="Palatino" pitchFamily="2" charset="77"/>
                <a:ea typeface="Palatino" pitchFamily="2" charset="77"/>
              </a:rPr>
              <a:t>Our Communication Pledge </a:t>
            </a:r>
            <a:r>
              <a:rPr lang="en-GB" sz="6000" dirty="0">
                <a:effectLst/>
                <a:latin typeface="Palatino" pitchFamily="2" charset="77"/>
                <a:ea typeface="Palatino" pitchFamily="2" charset="77"/>
              </a:rPr>
              <a:t> </a:t>
            </a:r>
            <a:br>
              <a:rPr lang="en-GB" sz="4500" dirty="0">
                <a:effectLst/>
                <a:latin typeface="Palatino" pitchFamily="2" charset="77"/>
                <a:ea typeface="Palatino" pitchFamily="2" charset="77"/>
              </a:rPr>
            </a:br>
            <a:r>
              <a:rPr lang="en-GB" sz="3600" i="1" dirty="0">
                <a:latin typeface="Palatino" pitchFamily="2" charset="77"/>
                <a:ea typeface="Palatino" pitchFamily="2" charset="77"/>
              </a:rPr>
              <a:t>We will communicate...</a:t>
            </a:r>
            <a:endParaRPr lang="nb-NO" sz="3600" i="1" dirty="0">
              <a:latin typeface="Palatino" pitchFamily="2" charset="77"/>
              <a:ea typeface="Palatino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93514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F748B-2D9E-EF2A-136A-A0F080907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A09B3-CB4D-79D2-352E-AFC9983FC13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1122363"/>
            <a:ext cx="9144000" cy="238760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9E1778-08D1-B86D-EB0A-90FB8C90F9E1}"/>
              </a:ext>
            </a:extLst>
          </p:cNvPr>
          <p:cNvSpPr txBox="1"/>
          <p:nvPr/>
        </p:nvSpPr>
        <p:spPr>
          <a:xfrm>
            <a:off x="1955200" y="1320800"/>
            <a:ext cx="88149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latin typeface="Avenir Next" panose="020B0503020202020204" pitchFamily="34" charset="0"/>
              </a:rPr>
              <a:t>Accessibility and will follow the principles of accessible and inclusive design</a:t>
            </a:r>
            <a:endParaRPr lang="nb-NO" sz="4800" dirty="0">
              <a:latin typeface="Avenir Next" panose="020B0503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542BC0-EA2E-E92B-9FC1-69930648498E}"/>
              </a:ext>
            </a:extLst>
          </p:cNvPr>
          <p:cNvSpPr txBox="1"/>
          <p:nvPr/>
        </p:nvSpPr>
        <p:spPr>
          <a:xfrm>
            <a:off x="1104900" y="947210"/>
            <a:ext cx="762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0" b="1" dirty="0">
                <a:effectLst/>
                <a:latin typeface="Palatino" pitchFamily="2" charset="77"/>
                <a:ea typeface="Palatino" pitchFamily="2" charset="77"/>
              </a:rPr>
              <a:t>9</a:t>
            </a:r>
            <a:endParaRPr lang="nb-NO" sz="8000" b="1" dirty="0">
              <a:latin typeface="Palatino" pitchFamily="2" charset="77"/>
              <a:ea typeface="Palatino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15433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9B80F6-449B-8A8E-F3E2-C9A06D1D5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57462-B46F-5850-2E25-7D3CF94EC01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1122363"/>
            <a:ext cx="9144000" cy="238760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2421AB-7DAF-B742-2109-350C56680AD8}"/>
              </a:ext>
            </a:extLst>
          </p:cNvPr>
          <p:cNvSpPr txBox="1"/>
          <p:nvPr/>
        </p:nvSpPr>
        <p:spPr>
          <a:xfrm>
            <a:off x="1073150" y="1001835"/>
            <a:ext cx="15276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 err="1">
                <a:effectLst/>
                <a:latin typeface="Avenir Next Medium" panose="020B0503020202020204" pitchFamily="34" charset="0"/>
              </a:rPr>
              <a:t>Partnere</a:t>
            </a:r>
            <a:r>
              <a:rPr lang="en-GB" dirty="0">
                <a:effectLst/>
                <a:latin typeface="Avenir Next Medium" panose="020B0503020202020204" pitchFamily="34" charset="0"/>
              </a:rPr>
              <a:t>:</a:t>
            </a:r>
            <a:endParaRPr lang="nb-NO" dirty="0">
              <a:latin typeface="Avenir Next Medium" panose="020B0503020202020204" pitchFamily="34" charset="0"/>
            </a:endParaRPr>
          </a:p>
        </p:txBody>
      </p:sp>
      <p:pic>
        <p:nvPicPr>
          <p:cNvPr id="11" name="Picture 10" descr="A green and black logo&#10;&#10;AI-generated content may be incorrect.">
            <a:extLst>
              <a:ext uri="{FF2B5EF4-FFF2-40B4-BE49-F238E27FC236}">
                <a16:creationId xmlns:a16="http://schemas.microsoft.com/office/drawing/2014/main" id="{A511A946-6662-26AF-A39B-E0A8655A0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2567" y="3386192"/>
            <a:ext cx="1933413" cy="7515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7999895-79E1-16EE-5579-5DB501DE03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0530" y="3386192"/>
            <a:ext cx="1809992" cy="683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09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555F6-7C9C-860B-C89C-0F45B50E16D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1122363"/>
            <a:ext cx="9144000" cy="238760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E92311B-6C5C-12E6-D3B3-065359B9FF73}"/>
              </a:ext>
            </a:extLst>
          </p:cNvPr>
          <p:cNvSpPr txBox="1"/>
          <p:nvPr/>
        </p:nvSpPr>
        <p:spPr>
          <a:xfrm>
            <a:off x="1955201" y="1320800"/>
            <a:ext cx="789288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>
                <a:latin typeface="Avenir Next" panose="020B0503020202020204" pitchFamily="34" charset="0"/>
              </a:rPr>
              <a:t>What is authentic and distinctive about our nature and culture </a:t>
            </a:r>
            <a:endParaRPr lang="nb-NO" sz="5000" dirty="0">
              <a:latin typeface="Avenir Next" panose="020B0503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DBC2EC-4737-7FB4-0961-6BFBDA22CAB8}"/>
              </a:ext>
            </a:extLst>
          </p:cNvPr>
          <p:cNvSpPr txBox="1"/>
          <p:nvPr/>
        </p:nvSpPr>
        <p:spPr>
          <a:xfrm>
            <a:off x="1104900" y="959910"/>
            <a:ext cx="762000" cy="1093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0" b="1" dirty="0">
                <a:effectLst/>
                <a:latin typeface="Palatino" pitchFamily="2" charset="77"/>
                <a:ea typeface="Palatino" pitchFamily="2" charset="77"/>
              </a:rPr>
              <a:t>1</a:t>
            </a:r>
            <a:endParaRPr lang="nb-NO" sz="8000" b="1" dirty="0">
              <a:latin typeface="Palatino" pitchFamily="2" charset="77"/>
              <a:ea typeface="Palatino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061307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FFAA5F-FB73-B018-BB8E-88985FE40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D7C1F-B310-D3E1-38A9-1008F2A9D70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1122363"/>
            <a:ext cx="9144000" cy="238760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DACCCD-1CDD-38FD-0D8C-0FD80449599A}"/>
              </a:ext>
            </a:extLst>
          </p:cNvPr>
          <p:cNvSpPr txBox="1"/>
          <p:nvPr/>
        </p:nvSpPr>
        <p:spPr>
          <a:xfrm>
            <a:off x="1955200" y="1320800"/>
            <a:ext cx="9063319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latin typeface="Avenir Next" panose="020B0503020202020204" pitchFamily="34" charset="0"/>
              </a:rPr>
              <a:t>In a way that offers added value both for visitors and the local community</a:t>
            </a:r>
            <a:br>
              <a:rPr lang="en-GB" sz="5400" dirty="0">
                <a:latin typeface="Avenir Next" panose="020B0503020202020204" pitchFamily="34" charset="0"/>
              </a:rPr>
            </a:br>
            <a:endParaRPr lang="nb-NO" sz="5000" dirty="0">
              <a:latin typeface="Avenir Next" panose="020B0503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921CCA-6024-5DE3-183C-462685E22A14}"/>
              </a:ext>
            </a:extLst>
          </p:cNvPr>
          <p:cNvSpPr txBox="1"/>
          <p:nvPr/>
        </p:nvSpPr>
        <p:spPr>
          <a:xfrm>
            <a:off x="1104900" y="1010710"/>
            <a:ext cx="762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0" b="1" dirty="0">
                <a:effectLst/>
                <a:latin typeface="Palatino" pitchFamily="2" charset="77"/>
                <a:ea typeface="Palatino" pitchFamily="2" charset="77"/>
              </a:rPr>
              <a:t>2</a:t>
            </a:r>
            <a:endParaRPr lang="nb-NO" sz="8000" b="1" dirty="0">
              <a:latin typeface="Palatino" pitchFamily="2" charset="77"/>
              <a:ea typeface="Palatino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270952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F13B8F-2402-347D-DE95-92930632D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819F6-C113-ED57-0377-BB7E4556EFB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1122363"/>
            <a:ext cx="9144000" cy="238760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7EB98A-20EB-CA03-7A8C-A3226B6BEF80}"/>
              </a:ext>
            </a:extLst>
          </p:cNvPr>
          <p:cNvSpPr txBox="1"/>
          <p:nvPr/>
        </p:nvSpPr>
        <p:spPr>
          <a:xfrm>
            <a:off x="1955200" y="1320800"/>
            <a:ext cx="95753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latin typeface="Avenir Next" panose="020B0503020202020204" pitchFamily="34" charset="0"/>
              </a:rPr>
              <a:t>In a way that encourages year-round travel and inspires visitors to stay longer</a:t>
            </a:r>
            <a:endParaRPr lang="nb-NO" sz="5000" dirty="0">
              <a:latin typeface="Avenir Next" panose="020B0503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AC570C-061B-BF9D-35F4-5634E7D08293}"/>
              </a:ext>
            </a:extLst>
          </p:cNvPr>
          <p:cNvSpPr txBox="1"/>
          <p:nvPr/>
        </p:nvSpPr>
        <p:spPr>
          <a:xfrm>
            <a:off x="1104900" y="998010"/>
            <a:ext cx="762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0" b="1" dirty="0">
                <a:effectLst/>
                <a:latin typeface="Palatino" pitchFamily="2" charset="77"/>
                <a:ea typeface="Palatino" pitchFamily="2" charset="77"/>
              </a:rPr>
              <a:t>3</a:t>
            </a:r>
            <a:endParaRPr lang="nb-NO" sz="8000" b="1" dirty="0">
              <a:latin typeface="Palatino" pitchFamily="2" charset="77"/>
              <a:ea typeface="Palatino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07219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813544-AA38-4852-AD0F-75AA3DEC1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039B3-4EF0-622E-973D-CAC7D9820D2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1122363"/>
            <a:ext cx="9144000" cy="238760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024EEA8-D101-FF40-5D30-6B7A34C15AE3}"/>
              </a:ext>
            </a:extLst>
          </p:cNvPr>
          <p:cNvSpPr txBox="1"/>
          <p:nvPr/>
        </p:nvSpPr>
        <p:spPr>
          <a:xfrm>
            <a:off x="1955200" y="1320800"/>
            <a:ext cx="8916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latin typeface="Avenir Next" panose="020B0503020202020204" pitchFamily="34" charset="0"/>
              </a:rPr>
              <a:t>How visitors should travel responsibly and safely</a:t>
            </a:r>
            <a:endParaRPr lang="nb-NO" sz="5000" dirty="0">
              <a:latin typeface="Avenir Next" panose="020B0503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4E0717-A4E4-36AE-323C-5152440DD2BC}"/>
              </a:ext>
            </a:extLst>
          </p:cNvPr>
          <p:cNvSpPr txBox="1"/>
          <p:nvPr/>
        </p:nvSpPr>
        <p:spPr>
          <a:xfrm>
            <a:off x="1104900" y="998010"/>
            <a:ext cx="762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0" b="1" dirty="0">
                <a:effectLst/>
                <a:latin typeface="Palatino" pitchFamily="2" charset="77"/>
                <a:ea typeface="Palatino" pitchFamily="2" charset="77"/>
              </a:rPr>
              <a:t>4</a:t>
            </a:r>
            <a:endParaRPr lang="nb-NO" sz="8000" b="1" dirty="0">
              <a:latin typeface="Palatino" pitchFamily="2" charset="77"/>
              <a:ea typeface="Palatino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815906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80A72-F72E-4969-66BF-01E22122A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B2917-9048-743F-8874-9AB3C4B0102C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1122363"/>
            <a:ext cx="9144000" cy="238760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D03562-0CD8-61BA-5E7B-7420CAECF710}"/>
              </a:ext>
            </a:extLst>
          </p:cNvPr>
          <p:cNvSpPr txBox="1"/>
          <p:nvPr/>
        </p:nvSpPr>
        <p:spPr>
          <a:xfrm>
            <a:off x="1955200" y="1320800"/>
            <a:ext cx="7849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latin typeface="Avenir Next" panose="020B0503020202020204" pitchFamily="34" charset="0"/>
              </a:rPr>
              <a:t>How visitors can make good environmental choices</a:t>
            </a:r>
            <a:endParaRPr lang="nb-NO" sz="5000" dirty="0">
              <a:latin typeface="Avenir Next" panose="020B0503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C01CAD-319F-5A75-0BFF-792557275D43}"/>
              </a:ext>
            </a:extLst>
          </p:cNvPr>
          <p:cNvSpPr txBox="1"/>
          <p:nvPr/>
        </p:nvSpPr>
        <p:spPr>
          <a:xfrm>
            <a:off x="1104900" y="998010"/>
            <a:ext cx="762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0" b="1" dirty="0">
                <a:effectLst/>
                <a:latin typeface="Palatino" pitchFamily="2" charset="77"/>
                <a:ea typeface="Palatino" pitchFamily="2" charset="77"/>
              </a:rPr>
              <a:t>5</a:t>
            </a:r>
            <a:endParaRPr lang="nb-NO" sz="8000" b="1" dirty="0">
              <a:latin typeface="Palatino" pitchFamily="2" charset="77"/>
              <a:ea typeface="Palatino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634003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E1C3F2-E892-9724-0072-73C69C72E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D6021-611A-4248-2634-ADB3D8D74D4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1122363"/>
            <a:ext cx="9144000" cy="238760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1DACE8-9C2B-255C-40E9-3EE08FD63BD1}"/>
              </a:ext>
            </a:extLst>
          </p:cNvPr>
          <p:cNvSpPr txBox="1"/>
          <p:nvPr/>
        </p:nvSpPr>
        <p:spPr>
          <a:xfrm>
            <a:off x="1955200" y="1320800"/>
            <a:ext cx="979484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latin typeface="Avenir Next" panose="020B0503020202020204" pitchFamily="34" charset="0"/>
              </a:rPr>
              <a:t>Sustainability in an honest and </a:t>
            </a:r>
            <a:r>
              <a:rPr lang="en-GB" sz="5400">
                <a:latin typeface="Avenir Next" panose="020B0503020202020204" pitchFamily="34" charset="0"/>
              </a:rPr>
              <a:t>evidence-based way, </a:t>
            </a:r>
            <a:r>
              <a:rPr lang="en-GB" sz="5400" dirty="0">
                <a:latin typeface="Avenir Next" panose="020B0503020202020204" pitchFamily="34" charset="0"/>
              </a:rPr>
              <a:t>always avoiding greenwashing</a:t>
            </a:r>
            <a:br>
              <a:rPr lang="en-GB" sz="5400" dirty="0">
                <a:latin typeface="Avenir Next" panose="020B0503020202020204" pitchFamily="34" charset="0"/>
              </a:rPr>
            </a:br>
            <a:endParaRPr lang="nb-NO" sz="5000" dirty="0">
              <a:latin typeface="Avenir Next" panose="020B0503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15886A5-8DFA-C189-CFD7-9CEC5CB7A35B}"/>
              </a:ext>
            </a:extLst>
          </p:cNvPr>
          <p:cNvSpPr txBox="1"/>
          <p:nvPr/>
        </p:nvSpPr>
        <p:spPr>
          <a:xfrm>
            <a:off x="1104900" y="985310"/>
            <a:ext cx="762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0" b="1" dirty="0">
                <a:effectLst/>
                <a:latin typeface="Palatino" pitchFamily="2" charset="77"/>
                <a:ea typeface="Palatino" pitchFamily="2" charset="77"/>
              </a:rPr>
              <a:t>6</a:t>
            </a:r>
            <a:endParaRPr lang="nb-NO" sz="8000" b="1" dirty="0">
              <a:latin typeface="Palatino" pitchFamily="2" charset="77"/>
              <a:ea typeface="Palatino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01328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D4491-92F3-02F5-9695-F48AE16E8A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81248-3C20-21BF-94EE-56C7B152537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1122363"/>
            <a:ext cx="9144000" cy="238760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6D6EC6-69E6-3F7D-34FE-B2FB28C3FC88}"/>
              </a:ext>
            </a:extLst>
          </p:cNvPr>
          <p:cNvSpPr txBox="1"/>
          <p:nvPr/>
        </p:nvSpPr>
        <p:spPr>
          <a:xfrm>
            <a:off x="1955200" y="1320800"/>
            <a:ext cx="8331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latin typeface="Avenir Next" panose="020B0503020202020204" pitchFamily="34" charset="0"/>
              </a:rPr>
              <a:t>Realistic expectations to our guests</a:t>
            </a:r>
            <a:endParaRPr lang="nb-NO" sz="5000" dirty="0">
              <a:latin typeface="Avenir Next" panose="020B0503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A538CA-DB55-992E-FCE6-E9F6E78FEB7E}"/>
              </a:ext>
            </a:extLst>
          </p:cNvPr>
          <p:cNvSpPr txBox="1"/>
          <p:nvPr/>
        </p:nvSpPr>
        <p:spPr>
          <a:xfrm>
            <a:off x="1104900" y="985310"/>
            <a:ext cx="762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0" b="1" dirty="0">
                <a:effectLst/>
                <a:latin typeface="Palatino" pitchFamily="2" charset="77"/>
                <a:ea typeface="Palatino" pitchFamily="2" charset="77"/>
              </a:rPr>
              <a:t>7</a:t>
            </a:r>
            <a:endParaRPr lang="nb-NO" sz="8000" b="1" dirty="0">
              <a:latin typeface="Palatino" pitchFamily="2" charset="77"/>
              <a:ea typeface="Palatino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242008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2BC94-7425-C4B0-F500-3BCF328B66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14D2B-847C-01EF-B25F-8226E986F38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1122363"/>
            <a:ext cx="9144000" cy="2387600"/>
          </a:xfrm>
          <a:prstGeom prst="rect">
            <a:avLst/>
          </a:prstGeom>
        </p:spPr>
        <p:txBody>
          <a:bodyPr/>
          <a:lstStyle/>
          <a:p>
            <a:r>
              <a:rPr lang="nb-NO" dirty="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AE5F7C-0871-5FD4-0369-F4F85501D551}"/>
              </a:ext>
            </a:extLst>
          </p:cNvPr>
          <p:cNvSpPr txBox="1"/>
          <p:nvPr/>
        </p:nvSpPr>
        <p:spPr>
          <a:xfrm>
            <a:off x="1955200" y="1320800"/>
            <a:ext cx="87128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latin typeface="Avenir Next" panose="020B0503020202020204" pitchFamily="34" charset="0"/>
              </a:rPr>
              <a:t>That we are inclusive and that our guests are too</a:t>
            </a:r>
            <a:br>
              <a:rPr lang="en-GB" sz="5400" dirty="0">
                <a:latin typeface="Avenir Next" panose="020B0503020202020204" pitchFamily="34" charset="0"/>
              </a:rPr>
            </a:br>
            <a:endParaRPr lang="nb-NO" sz="5000" dirty="0">
              <a:latin typeface="Avenir Next" panose="020B0503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38981A4-2C62-3FDB-E4E2-0ED6BBDF8C14}"/>
              </a:ext>
            </a:extLst>
          </p:cNvPr>
          <p:cNvSpPr txBox="1"/>
          <p:nvPr/>
        </p:nvSpPr>
        <p:spPr>
          <a:xfrm>
            <a:off x="1104900" y="1010710"/>
            <a:ext cx="762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0" b="1" dirty="0">
                <a:effectLst/>
                <a:latin typeface="Palatino" pitchFamily="2" charset="77"/>
                <a:ea typeface="Palatino" pitchFamily="2" charset="77"/>
              </a:rPr>
              <a:t>8</a:t>
            </a:r>
            <a:endParaRPr lang="nb-NO" sz="8000" b="1" dirty="0">
              <a:latin typeface="Palatino" pitchFamily="2" charset="77"/>
              <a:ea typeface="Palatino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3287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633AEBC1337F34C84E79F571D674287" ma:contentTypeVersion="19" ma:contentTypeDescription="Opprett et nytt dokument." ma:contentTypeScope="" ma:versionID="84b5a62a573f7fbadcf57df5f432822a">
  <xsd:schema xmlns:xsd="http://www.w3.org/2001/XMLSchema" xmlns:xs="http://www.w3.org/2001/XMLSchema" xmlns:p="http://schemas.microsoft.com/office/2006/metadata/properties" xmlns:ns2="91978432-80e8-4bbb-be21-ea99956071d6" xmlns:ns3="97e1e6d4-8294-43e7-8e29-d029c610e0e1" targetNamespace="http://schemas.microsoft.com/office/2006/metadata/properties" ma:root="true" ma:fieldsID="748e72d89e4122f6be1a1a2c4e7cf474" ns2:_="" ns3:_="">
    <xsd:import namespace="91978432-80e8-4bbb-be21-ea99956071d6"/>
    <xsd:import namespace="97e1e6d4-8294-43e7-8e29-d029c610e0e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978432-80e8-4bbb-be21-ea99956071d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1dad6f2-d8ad-4e5a-8998-785aed126c49}" ma:internalName="TaxCatchAll" ma:showField="CatchAllData" ma:web="91978432-80e8-4bbb-be21-ea99956071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e1e6d4-8294-43e7-8e29-d029c610e0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emerkelapper" ma:readOnly="false" ma:fieldId="{5cf76f15-5ced-4ddc-b409-7134ff3c332f}" ma:taxonomyMulti="true" ma:sspId="424a5c12-a0cd-4018-8153-fa2801792e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1978432-80e8-4bbb-be21-ea99956071d6" xsi:nil="true"/>
    <lcf76f155ced4ddcb4097134ff3c332f xmlns="97e1e6d4-8294-43e7-8e29-d029c610e0e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91A916C-C0B5-4BB3-B278-5A9BBE0499B9}"/>
</file>

<file path=customXml/itemProps2.xml><?xml version="1.0" encoding="utf-8"?>
<ds:datastoreItem xmlns:ds="http://schemas.openxmlformats.org/officeDocument/2006/customXml" ds:itemID="{E5B888CB-3E6A-4557-AA61-ADBB14153ABE}"/>
</file>

<file path=customXml/itemProps3.xml><?xml version="1.0" encoding="utf-8"?>
<ds:datastoreItem xmlns:ds="http://schemas.openxmlformats.org/officeDocument/2006/customXml" ds:itemID="{E9F260B8-CD2A-4FDA-841F-DFECC331E447}"/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120</Words>
  <Application>Microsoft Macintosh PowerPoint</Application>
  <PresentationFormat>Widescreen</PresentationFormat>
  <Paragraphs>30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Avenir Next</vt:lpstr>
      <vt:lpstr>Avenir Next Medium</vt:lpstr>
      <vt:lpstr>Palatino</vt:lpstr>
      <vt:lpstr>Office Theme</vt:lpstr>
      <vt:lpstr>PowerPoint Presentation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Vegard J. Aspelund</dc:creator>
  <cp:lastModifiedBy>Vegard J. Aspelund</cp:lastModifiedBy>
  <cp:revision>9</cp:revision>
  <dcterms:created xsi:type="dcterms:W3CDTF">2025-08-04T10:51:00Z</dcterms:created>
  <dcterms:modified xsi:type="dcterms:W3CDTF">2025-10-08T11:13:15Z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0x0101008633AEBC1337F34C84E79F571D674287</vt:lpwstr>
  </property>
</Properties>
</file>