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43"/>
    <p:restoredTop sz="94668"/>
  </p:normalViewPr>
  <p:slideViewPr>
    <p:cSldViewPr snapToGrid="0">
      <p:cViewPr varScale="1">
        <p:scale>
          <a:sx n="78" d="100"/>
          <a:sy n="78" d="100"/>
        </p:scale>
        <p:origin x="34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1E2EE-F11D-F544-BAE2-39E440028661}" type="datetimeFigureOut">
              <a:rPr lang="nb-NO" smtClean="0"/>
              <a:t>20.10.2025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BBE94-6CEC-6A4E-84E3-36296462FF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7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00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3F62F9-CA28-8809-34D0-80025D880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7557519" cy="1069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3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55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33AEBC1337F34C84E79F571D674287" ma:contentTypeVersion="19" ma:contentTypeDescription="Opprett et nytt dokument." ma:contentTypeScope="" ma:versionID="84b5a62a573f7fbadcf57df5f432822a">
  <xsd:schema xmlns:xsd="http://www.w3.org/2001/XMLSchema" xmlns:xs="http://www.w3.org/2001/XMLSchema" xmlns:p="http://schemas.microsoft.com/office/2006/metadata/properties" xmlns:ns2="91978432-80e8-4bbb-be21-ea99956071d6" xmlns:ns3="97e1e6d4-8294-43e7-8e29-d029c610e0e1" targetNamespace="http://schemas.microsoft.com/office/2006/metadata/properties" ma:root="true" ma:fieldsID="748e72d89e4122f6be1a1a2c4e7cf474" ns2:_="" ns3:_="">
    <xsd:import namespace="91978432-80e8-4bbb-be21-ea99956071d6"/>
    <xsd:import namespace="97e1e6d4-8294-43e7-8e29-d029c610e0e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78432-80e8-4bbb-be21-ea99956071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dad6f2-d8ad-4e5a-8998-785aed126c49}" ma:internalName="TaxCatchAll" ma:showField="CatchAllData" ma:web="91978432-80e8-4bbb-be21-ea9995607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1e6d4-8294-43e7-8e29-d029c610e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424a5c12-a0cd-4018-8153-fa2801792e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978432-80e8-4bbb-be21-ea99956071d6" xsi:nil="true"/>
    <lcf76f155ced4ddcb4097134ff3c332f xmlns="97e1e6d4-8294-43e7-8e29-d029c610e0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4DAC5EC-C6D8-4BA7-BFDC-8EDE75B6DFBC}"/>
</file>

<file path=customXml/itemProps2.xml><?xml version="1.0" encoding="utf-8"?>
<ds:datastoreItem xmlns:ds="http://schemas.openxmlformats.org/officeDocument/2006/customXml" ds:itemID="{6A2E930F-3A44-410C-B4E6-498DC7908463}"/>
</file>

<file path=customXml/itemProps3.xml><?xml version="1.0" encoding="utf-8"?>
<ds:datastoreItem xmlns:ds="http://schemas.openxmlformats.org/officeDocument/2006/customXml" ds:itemID="{B6C52996-290B-48AC-8BF6-CE9A4B35CAC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J. Aspelund</dc:creator>
  <cp:lastModifiedBy>Vegard J. Aspelund</cp:lastModifiedBy>
  <cp:revision>9</cp:revision>
  <dcterms:created xsi:type="dcterms:W3CDTF">2025-07-04T13:05:47Z</dcterms:created>
  <dcterms:modified xsi:type="dcterms:W3CDTF">2025-10-20T12:23:14Z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0x0101008633AEBC1337F34C84E79F571D674287</vt:lpwstr>
  </property>
</Properties>
</file>